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7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7"/>
    <a:srgbClr val="99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3" autoAdjust="0"/>
    <p:restoredTop sz="95139" autoAdjust="0"/>
  </p:normalViewPr>
  <p:slideViewPr>
    <p:cSldViewPr>
      <p:cViewPr varScale="1">
        <p:scale>
          <a:sx n="116" d="100"/>
          <a:sy n="116" d="100"/>
        </p:scale>
        <p:origin x="8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23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21AE8-B305-4190-935A-A6C830857FE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630FF-F02B-4626-82E1-C46299F89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60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DDAC483-7313-4644-970F-0EDFC3A106F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EC04829-1CB9-4F51-8A07-D65AE5A98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79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7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6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0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9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6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0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9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8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6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4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CCB72-9C25-4AD7-B59B-5176EE691596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1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3F1BCB-DAB5-4E05-9B67-A940EFFFF447}"/>
              </a:ext>
            </a:extLst>
          </p:cNvPr>
          <p:cNvSpPr/>
          <p:nvPr/>
        </p:nvSpPr>
        <p:spPr>
          <a:xfrm>
            <a:off x="533400" y="5244405"/>
            <a:ext cx="8153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Additional file 7.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Breeding schemes for mapping the HD trait.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For all crosses, mutant A/J</a:t>
            </a:r>
            <a:r>
              <a:rPr lang="en-US" sz="1400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HD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males were bred with inbred females to generate F</a:t>
            </a:r>
            <a:r>
              <a:rPr lang="en-US" sz="14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offspring. </a:t>
            </a: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A.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For backcrosses, the same mutant males were bred to F</a:t>
            </a:r>
            <a:r>
              <a:rPr lang="en-US" sz="14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daughters to produce hundreds of N</a:t>
            </a:r>
            <a:r>
              <a:rPr lang="en-US" sz="14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mice, which were monitored for HD development. </a:t>
            </a: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B.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For F</a:t>
            </a:r>
            <a:r>
              <a:rPr lang="en-US" sz="14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2 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cohorts, male and female F</a:t>
            </a:r>
            <a:r>
              <a:rPr lang="en-US" sz="14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 mice were intercrossed and their offspring monitored for HD. Affected recombinants and unaffected littermates (no evidence of HD by 20-weeks old) were used in linkage analysis. B6=C57BL/6J; D2=DBA/2J; S1=129S1/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</a:rPr>
              <a:t>SvImJ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</a:rPr>
              <a:t>; SJ=SJL/J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03A727-8AE1-4F98-B16E-4C18C25EB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797" y="152400"/>
            <a:ext cx="4468406" cy="479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76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</a:spPr>
      <a:bodyPr wrap="square" lIns="0" tIns="0" rIns="0" bIns="0" rtlCol="0">
        <a:spAutoFit/>
      </a:bodyPr>
      <a:lstStyle>
        <a:defPPr algn="r">
          <a:lnSpc>
            <a:spcPts val="5700"/>
          </a:lnSpc>
          <a:defRPr sz="14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53862</TotalTime>
  <Words>120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CCHMC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CCHMC</dc:creator>
  <cp:lastModifiedBy>prop73</cp:lastModifiedBy>
  <cp:revision>334</cp:revision>
  <cp:lastPrinted>2019-04-17T14:37:59Z</cp:lastPrinted>
  <dcterms:created xsi:type="dcterms:W3CDTF">2012-04-10T18:38:20Z</dcterms:created>
  <dcterms:modified xsi:type="dcterms:W3CDTF">2019-09-10T11:07:46Z</dcterms:modified>
</cp:coreProperties>
</file>